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10/10/2023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Sales Analysis Dashboard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Tableau project</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EEB8-EFEC-C28C-F76E-0A2515072B30}"/>
              </a:ext>
            </a:extLst>
          </p:cNvPr>
          <p:cNvPicPr>
            <a:picLocks noChangeAspect="1"/>
          </p:cNvPicPr>
          <p:nvPr/>
        </p:nvPicPr>
        <p:blipFill>
          <a:blip r:embed="rId2"/>
          <a:stretch>
            <a:fillRect/>
          </a:stretch>
        </p:blipFill>
        <p:spPr>
          <a:xfrm>
            <a:off x="0" y="265113"/>
            <a:ext cx="12192000" cy="6327773"/>
          </a:xfrm>
          <a:prstGeom prst="rect">
            <a:avLst/>
          </a:prstGeom>
        </p:spPr>
      </p:pic>
    </p:spTree>
    <p:extLst>
      <p:ext uri="{BB962C8B-B14F-4D97-AF65-F5344CB8AC3E}">
        <p14:creationId xmlns:p14="http://schemas.microsoft.com/office/powerpoint/2010/main" val="1318838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71B8BD-733F-3178-86B2-CBC88166734C}"/>
              </a:ext>
            </a:extLst>
          </p:cNvPr>
          <p:cNvPicPr>
            <a:picLocks noChangeAspect="1"/>
          </p:cNvPicPr>
          <p:nvPr/>
        </p:nvPicPr>
        <p:blipFill>
          <a:blip r:embed="rId2"/>
          <a:stretch>
            <a:fillRect/>
          </a:stretch>
        </p:blipFill>
        <p:spPr>
          <a:xfrm>
            <a:off x="0" y="287074"/>
            <a:ext cx="12192000" cy="6283852"/>
          </a:xfrm>
          <a:prstGeom prst="rect">
            <a:avLst/>
          </a:prstGeom>
        </p:spPr>
      </p:pic>
    </p:spTree>
    <p:extLst>
      <p:ext uri="{BB962C8B-B14F-4D97-AF65-F5344CB8AC3E}">
        <p14:creationId xmlns:p14="http://schemas.microsoft.com/office/powerpoint/2010/main" val="2394591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4C79CF-1BF9-63DD-287C-6FCC64C1AB40}"/>
              </a:ext>
            </a:extLst>
          </p:cNvPr>
          <p:cNvPicPr>
            <a:picLocks noChangeAspect="1"/>
          </p:cNvPicPr>
          <p:nvPr/>
        </p:nvPicPr>
        <p:blipFill>
          <a:blip r:embed="rId2"/>
          <a:stretch>
            <a:fillRect/>
          </a:stretch>
        </p:blipFill>
        <p:spPr>
          <a:xfrm>
            <a:off x="0" y="283508"/>
            <a:ext cx="12192000" cy="6290984"/>
          </a:xfrm>
          <a:prstGeom prst="rect">
            <a:avLst/>
          </a:prstGeom>
        </p:spPr>
      </p:pic>
    </p:spTree>
    <p:extLst>
      <p:ext uri="{BB962C8B-B14F-4D97-AF65-F5344CB8AC3E}">
        <p14:creationId xmlns:p14="http://schemas.microsoft.com/office/powerpoint/2010/main" val="3548320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90F4F-4EE8-A5C9-2F8E-5507DE480949}"/>
              </a:ext>
            </a:extLst>
          </p:cNvPr>
          <p:cNvPicPr>
            <a:picLocks noChangeAspect="1"/>
          </p:cNvPicPr>
          <p:nvPr/>
        </p:nvPicPr>
        <p:blipFill>
          <a:blip r:embed="rId2"/>
          <a:stretch>
            <a:fillRect/>
          </a:stretch>
        </p:blipFill>
        <p:spPr>
          <a:xfrm>
            <a:off x="0" y="277928"/>
            <a:ext cx="12192000" cy="6302144"/>
          </a:xfrm>
          <a:prstGeom prst="rect">
            <a:avLst/>
          </a:prstGeom>
        </p:spPr>
      </p:pic>
    </p:spTree>
    <p:extLst>
      <p:ext uri="{BB962C8B-B14F-4D97-AF65-F5344CB8AC3E}">
        <p14:creationId xmlns:p14="http://schemas.microsoft.com/office/powerpoint/2010/main" val="313987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7AF96-52B4-F39A-4122-F04A4CDC61AE}"/>
              </a:ext>
            </a:extLst>
          </p:cNvPr>
          <p:cNvPicPr>
            <a:picLocks noChangeAspect="1"/>
          </p:cNvPicPr>
          <p:nvPr/>
        </p:nvPicPr>
        <p:blipFill>
          <a:blip r:embed="rId2"/>
          <a:stretch>
            <a:fillRect/>
          </a:stretch>
        </p:blipFill>
        <p:spPr>
          <a:xfrm>
            <a:off x="0" y="272340"/>
            <a:ext cx="12192000" cy="6313320"/>
          </a:xfrm>
          <a:prstGeom prst="rect">
            <a:avLst/>
          </a:prstGeom>
        </p:spPr>
      </p:pic>
    </p:spTree>
    <p:extLst>
      <p:ext uri="{BB962C8B-B14F-4D97-AF65-F5344CB8AC3E}">
        <p14:creationId xmlns:p14="http://schemas.microsoft.com/office/powerpoint/2010/main" val="4041633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D5D889-40B7-E99D-A2A2-C8BE9396B722}"/>
              </a:ext>
            </a:extLst>
          </p:cNvPr>
          <p:cNvPicPr>
            <a:picLocks noChangeAspect="1"/>
          </p:cNvPicPr>
          <p:nvPr/>
        </p:nvPicPr>
        <p:blipFill>
          <a:blip r:embed="rId2"/>
          <a:stretch>
            <a:fillRect/>
          </a:stretch>
        </p:blipFill>
        <p:spPr>
          <a:xfrm>
            <a:off x="0" y="311058"/>
            <a:ext cx="12192000" cy="6235884"/>
          </a:xfrm>
          <a:prstGeom prst="rect">
            <a:avLst/>
          </a:prstGeom>
        </p:spPr>
      </p:pic>
    </p:spTree>
    <p:extLst>
      <p:ext uri="{BB962C8B-B14F-4D97-AF65-F5344CB8AC3E}">
        <p14:creationId xmlns:p14="http://schemas.microsoft.com/office/powerpoint/2010/main" val="2230241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93A7CD-2874-23D3-763B-072506296EF9}"/>
              </a:ext>
            </a:extLst>
          </p:cNvPr>
          <p:cNvPicPr>
            <a:picLocks noChangeAspect="1"/>
          </p:cNvPicPr>
          <p:nvPr/>
        </p:nvPicPr>
        <p:blipFill>
          <a:blip r:embed="rId2"/>
          <a:stretch>
            <a:fillRect/>
          </a:stretch>
        </p:blipFill>
        <p:spPr>
          <a:xfrm>
            <a:off x="0" y="318116"/>
            <a:ext cx="12192000" cy="6221767"/>
          </a:xfrm>
          <a:prstGeom prst="rect">
            <a:avLst/>
          </a:prstGeom>
        </p:spPr>
      </p:pic>
    </p:spTree>
    <p:extLst>
      <p:ext uri="{BB962C8B-B14F-4D97-AF65-F5344CB8AC3E}">
        <p14:creationId xmlns:p14="http://schemas.microsoft.com/office/powerpoint/2010/main" val="3077630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8467F-BC22-958D-6605-D88EF35C21EA}"/>
              </a:ext>
            </a:extLst>
          </p:cNvPr>
          <p:cNvPicPr>
            <a:picLocks noChangeAspect="1"/>
          </p:cNvPicPr>
          <p:nvPr/>
        </p:nvPicPr>
        <p:blipFill>
          <a:blip r:embed="rId2"/>
          <a:stretch>
            <a:fillRect/>
          </a:stretch>
        </p:blipFill>
        <p:spPr>
          <a:xfrm>
            <a:off x="0" y="267159"/>
            <a:ext cx="12192000" cy="6323682"/>
          </a:xfrm>
          <a:prstGeom prst="rect">
            <a:avLst/>
          </a:prstGeom>
        </p:spPr>
      </p:pic>
    </p:spTree>
    <p:extLst>
      <p:ext uri="{BB962C8B-B14F-4D97-AF65-F5344CB8AC3E}">
        <p14:creationId xmlns:p14="http://schemas.microsoft.com/office/powerpoint/2010/main" val="538134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7CAB3D-3F5E-BD8A-3F28-65DBB609C912}"/>
              </a:ext>
            </a:extLst>
          </p:cNvPr>
          <p:cNvPicPr>
            <a:picLocks noChangeAspect="1"/>
          </p:cNvPicPr>
          <p:nvPr/>
        </p:nvPicPr>
        <p:blipFill>
          <a:blip r:embed="rId2"/>
          <a:stretch>
            <a:fillRect/>
          </a:stretch>
        </p:blipFill>
        <p:spPr>
          <a:xfrm>
            <a:off x="0" y="311058"/>
            <a:ext cx="12192000" cy="6235884"/>
          </a:xfrm>
          <a:prstGeom prst="rect">
            <a:avLst/>
          </a:prstGeom>
        </p:spPr>
      </p:pic>
    </p:spTree>
    <p:extLst>
      <p:ext uri="{BB962C8B-B14F-4D97-AF65-F5344CB8AC3E}">
        <p14:creationId xmlns:p14="http://schemas.microsoft.com/office/powerpoint/2010/main" val="232753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98C359-EF7A-7435-F961-B827A5080909}"/>
              </a:ext>
            </a:extLst>
          </p:cNvPr>
          <p:cNvPicPr>
            <a:picLocks noChangeAspect="1"/>
          </p:cNvPicPr>
          <p:nvPr/>
        </p:nvPicPr>
        <p:blipFill>
          <a:blip r:embed="rId2"/>
          <a:stretch>
            <a:fillRect/>
          </a:stretch>
        </p:blipFill>
        <p:spPr>
          <a:xfrm>
            <a:off x="0" y="355138"/>
            <a:ext cx="12192000" cy="6147723"/>
          </a:xfrm>
          <a:prstGeom prst="rect">
            <a:avLst/>
          </a:prstGeom>
        </p:spPr>
      </p:pic>
    </p:spTree>
    <p:extLst>
      <p:ext uri="{BB962C8B-B14F-4D97-AF65-F5344CB8AC3E}">
        <p14:creationId xmlns:p14="http://schemas.microsoft.com/office/powerpoint/2010/main" val="2410817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79380-0AA4-72C3-CD66-0D590D829CF3}"/>
              </a:ext>
            </a:extLst>
          </p:cNvPr>
          <p:cNvSpPr>
            <a:spLocks noGrp="1"/>
          </p:cNvSpPr>
          <p:nvPr>
            <p:ph idx="1"/>
          </p:nvPr>
        </p:nvSpPr>
        <p:spPr>
          <a:xfrm>
            <a:off x="1197429" y="494005"/>
            <a:ext cx="10058400" cy="3760891"/>
          </a:xfrm>
        </p:spPr>
        <p:txBody>
          <a:bodyPr>
            <a:normAutofit fontScale="92500" lnSpcReduction="20000"/>
          </a:bodyPr>
          <a:lstStyle/>
          <a:p>
            <a:pPr algn="l"/>
            <a:r>
              <a:rPr lang="en-US" b="0" i="0" dirty="0">
                <a:solidFill>
                  <a:srgbClr val="262626"/>
                </a:solidFill>
                <a:effectLst/>
                <a:latin typeface="Gotham Rounded SSm A"/>
              </a:rPr>
              <a:t>Description</a:t>
            </a:r>
          </a:p>
          <a:p>
            <a:pPr algn="l"/>
            <a:r>
              <a:rPr lang="en-US" b="1" i="0" u="sng" dirty="0">
                <a:solidFill>
                  <a:srgbClr val="4D575D"/>
                </a:solidFill>
                <a:effectLst/>
                <a:latin typeface="Gotham Rounded SSm A"/>
              </a:rPr>
              <a:t>Problem Statement:</a:t>
            </a:r>
            <a:endParaRPr lang="en-US" b="0" i="0" dirty="0">
              <a:solidFill>
                <a:srgbClr val="4D575D"/>
              </a:solidFill>
              <a:effectLst/>
              <a:latin typeface="Gotham Rounded SSm A"/>
            </a:endParaRPr>
          </a:p>
          <a:p>
            <a:pPr algn="l"/>
            <a:r>
              <a:rPr lang="en-US" b="0" i="0" dirty="0" err="1">
                <a:solidFill>
                  <a:srgbClr val="4D575D"/>
                </a:solidFill>
                <a:effectLst/>
                <a:latin typeface="Gotham Rounded SSm A"/>
              </a:rPr>
              <a:t>DigiComp</a:t>
            </a:r>
            <a:r>
              <a:rPr lang="en-US" b="0" i="0" dirty="0">
                <a:solidFill>
                  <a:srgbClr val="4D575D"/>
                </a:solidFill>
                <a:effectLst/>
                <a:latin typeface="Gotham Rounded SSm A"/>
              </a:rPr>
              <a:t> is a global enterprise that, among other things, caters to designing, developing, manufacturing and marketing products like - clothing materials.</a:t>
            </a:r>
          </a:p>
          <a:p>
            <a:pPr algn="l"/>
            <a:r>
              <a:rPr lang="en-US" b="0" i="0" dirty="0" err="1">
                <a:solidFill>
                  <a:srgbClr val="4D575D"/>
                </a:solidFill>
                <a:effectLst/>
                <a:latin typeface="Gotham Rounded SSm A"/>
              </a:rPr>
              <a:t>DigiComp</a:t>
            </a:r>
            <a:r>
              <a:rPr lang="en-US" b="0" i="0" dirty="0">
                <a:solidFill>
                  <a:srgbClr val="4D575D"/>
                </a:solidFill>
                <a:effectLst/>
                <a:latin typeface="Gotham Rounded SSm A"/>
              </a:rPr>
              <a:t> has expanded its presence across the globe, and the business wants to get an in-depth analysis of its sales so as to make better sales decisions. So, </a:t>
            </a:r>
            <a:r>
              <a:rPr lang="en-US" b="0" i="0" dirty="0" err="1">
                <a:solidFill>
                  <a:srgbClr val="4D575D"/>
                </a:solidFill>
                <a:effectLst/>
                <a:latin typeface="Gotham Rounded SSm A"/>
              </a:rPr>
              <a:t>DigiComp</a:t>
            </a:r>
            <a:r>
              <a:rPr lang="en-US" b="0" i="0" dirty="0">
                <a:solidFill>
                  <a:srgbClr val="4D575D"/>
                </a:solidFill>
                <a:effectLst/>
                <a:latin typeface="Gotham Rounded SSm A"/>
              </a:rPr>
              <a:t> has decided to use Tableau Dashboards to consolidate the data from multiple sources, and carry out the sales analysis. This will help the sales department to access the data from remote locations that would increase the overall timeliness, find inefficiencies, and make better decisions.</a:t>
            </a:r>
          </a:p>
          <a:p>
            <a:pPr algn="l"/>
            <a:r>
              <a:rPr lang="en-US" b="0" i="0" dirty="0">
                <a:solidFill>
                  <a:srgbClr val="4D575D"/>
                </a:solidFill>
                <a:effectLst/>
                <a:latin typeface="Gotham Rounded SSm A"/>
              </a:rPr>
              <a:t>As a Tableau developer, I was tasked with creating an interactive Sales Dashboard in Tableau for the Sales department to use it for ad-hoc analysis and reporting.</a:t>
            </a:r>
          </a:p>
          <a:p>
            <a:endParaRPr lang="en-US" dirty="0"/>
          </a:p>
        </p:txBody>
      </p:sp>
    </p:spTree>
    <p:extLst>
      <p:ext uri="{BB962C8B-B14F-4D97-AF65-F5344CB8AC3E}">
        <p14:creationId xmlns:p14="http://schemas.microsoft.com/office/powerpoint/2010/main" val="1109428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56D634-18BA-EEE6-3371-DF6CDDF01553}"/>
              </a:ext>
            </a:extLst>
          </p:cNvPr>
          <p:cNvPicPr>
            <a:picLocks noChangeAspect="1"/>
          </p:cNvPicPr>
          <p:nvPr/>
        </p:nvPicPr>
        <p:blipFill>
          <a:blip r:embed="rId2"/>
          <a:stretch>
            <a:fillRect/>
          </a:stretch>
        </p:blipFill>
        <p:spPr>
          <a:xfrm>
            <a:off x="0" y="329464"/>
            <a:ext cx="12192000" cy="6199072"/>
          </a:xfrm>
          <a:prstGeom prst="rect">
            <a:avLst/>
          </a:prstGeom>
        </p:spPr>
      </p:pic>
    </p:spTree>
    <p:extLst>
      <p:ext uri="{BB962C8B-B14F-4D97-AF65-F5344CB8AC3E}">
        <p14:creationId xmlns:p14="http://schemas.microsoft.com/office/powerpoint/2010/main" val="3510775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0592C-157F-D459-A455-FCB70044C597}"/>
              </a:ext>
            </a:extLst>
          </p:cNvPr>
          <p:cNvPicPr>
            <a:picLocks noChangeAspect="1"/>
          </p:cNvPicPr>
          <p:nvPr/>
        </p:nvPicPr>
        <p:blipFill>
          <a:blip r:embed="rId2"/>
          <a:stretch>
            <a:fillRect/>
          </a:stretch>
        </p:blipFill>
        <p:spPr>
          <a:xfrm>
            <a:off x="0" y="344277"/>
            <a:ext cx="12192000" cy="6169446"/>
          </a:xfrm>
          <a:prstGeom prst="rect">
            <a:avLst/>
          </a:prstGeom>
        </p:spPr>
      </p:pic>
    </p:spTree>
    <p:extLst>
      <p:ext uri="{BB962C8B-B14F-4D97-AF65-F5344CB8AC3E}">
        <p14:creationId xmlns:p14="http://schemas.microsoft.com/office/powerpoint/2010/main" val="3052690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7A67-62CF-9A3F-4C9D-9D56C129400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216872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2F0C73-27F4-9237-F897-DE2771F65F12}"/>
              </a:ext>
            </a:extLst>
          </p:cNvPr>
          <p:cNvPicPr>
            <a:picLocks noChangeAspect="1"/>
          </p:cNvPicPr>
          <p:nvPr/>
        </p:nvPicPr>
        <p:blipFill>
          <a:blip r:embed="rId2"/>
          <a:stretch>
            <a:fillRect/>
          </a:stretch>
        </p:blipFill>
        <p:spPr>
          <a:xfrm>
            <a:off x="551969" y="137991"/>
            <a:ext cx="11088061" cy="5928874"/>
          </a:xfrm>
          <a:prstGeom prst="rect">
            <a:avLst/>
          </a:prstGeom>
        </p:spPr>
      </p:pic>
    </p:spTree>
    <p:extLst>
      <p:ext uri="{BB962C8B-B14F-4D97-AF65-F5344CB8AC3E}">
        <p14:creationId xmlns:p14="http://schemas.microsoft.com/office/powerpoint/2010/main" val="2115269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50CA8B-5CBA-0E43-F57A-FEC01DF45D4A}"/>
              </a:ext>
            </a:extLst>
          </p:cNvPr>
          <p:cNvPicPr>
            <a:picLocks noChangeAspect="1"/>
          </p:cNvPicPr>
          <p:nvPr/>
        </p:nvPicPr>
        <p:blipFill>
          <a:blip r:embed="rId2"/>
          <a:stretch>
            <a:fillRect/>
          </a:stretch>
        </p:blipFill>
        <p:spPr>
          <a:xfrm>
            <a:off x="0" y="0"/>
            <a:ext cx="12192000" cy="6313847"/>
          </a:xfrm>
          <a:prstGeom prst="rect">
            <a:avLst/>
          </a:prstGeom>
        </p:spPr>
      </p:pic>
    </p:spTree>
    <p:extLst>
      <p:ext uri="{BB962C8B-B14F-4D97-AF65-F5344CB8AC3E}">
        <p14:creationId xmlns:p14="http://schemas.microsoft.com/office/powerpoint/2010/main" val="3849602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A9C4C-A467-CF39-F1B9-52BB4241FA9C}"/>
              </a:ext>
            </a:extLst>
          </p:cNvPr>
          <p:cNvPicPr>
            <a:picLocks noChangeAspect="1"/>
          </p:cNvPicPr>
          <p:nvPr/>
        </p:nvPicPr>
        <p:blipFill>
          <a:blip r:embed="rId2"/>
          <a:stretch>
            <a:fillRect/>
          </a:stretch>
        </p:blipFill>
        <p:spPr>
          <a:xfrm>
            <a:off x="0" y="80080"/>
            <a:ext cx="12192000" cy="6305953"/>
          </a:xfrm>
          <a:prstGeom prst="rect">
            <a:avLst/>
          </a:prstGeom>
        </p:spPr>
      </p:pic>
    </p:spTree>
    <p:extLst>
      <p:ext uri="{BB962C8B-B14F-4D97-AF65-F5344CB8AC3E}">
        <p14:creationId xmlns:p14="http://schemas.microsoft.com/office/powerpoint/2010/main" val="4176449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5E282B-50BB-92C2-55D8-3D1D635043E2}"/>
              </a:ext>
            </a:extLst>
          </p:cNvPr>
          <p:cNvPicPr>
            <a:picLocks noChangeAspect="1"/>
          </p:cNvPicPr>
          <p:nvPr/>
        </p:nvPicPr>
        <p:blipFill>
          <a:blip r:embed="rId2"/>
          <a:stretch>
            <a:fillRect/>
          </a:stretch>
        </p:blipFill>
        <p:spPr>
          <a:xfrm>
            <a:off x="0" y="268656"/>
            <a:ext cx="12192000" cy="6320687"/>
          </a:xfrm>
          <a:prstGeom prst="rect">
            <a:avLst/>
          </a:prstGeom>
        </p:spPr>
      </p:pic>
    </p:spTree>
    <p:extLst>
      <p:ext uri="{BB962C8B-B14F-4D97-AF65-F5344CB8AC3E}">
        <p14:creationId xmlns:p14="http://schemas.microsoft.com/office/powerpoint/2010/main" val="182907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2EE925-09E1-1CF8-F58D-7E4404567593}"/>
              </a:ext>
            </a:extLst>
          </p:cNvPr>
          <p:cNvPicPr>
            <a:picLocks noChangeAspect="1"/>
          </p:cNvPicPr>
          <p:nvPr/>
        </p:nvPicPr>
        <p:blipFill>
          <a:blip r:embed="rId2"/>
          <a:stretch>
            <a:fillRect/>
          </a:stretch>
        </p:blipFill>
        <p:spPr>
          <a:xfrm>
            <a:off x="0" y="298124"/>
            <a:ext cx="12192000" cy="6261752"/>
          </a:xfrm>
          <a:prstGeom prst="rect">
            <a:avLst/>
          </a:prstGeom>
        </p:spPr>
      </p:pic>
    </p:spTree>
    <p:extLst>
      <p:ext uri="{BB962C8B-B14F-4D97-AF65-F5344CB8AC3E}">
        <p14:creationId xmlns:p14="http://schemas.microsoft.com/office/powerpoint/2010/main" val="1644215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EC5129-6D1E-F401-1E5C-712E9F60C27A}"/>
              </a:ext>
            </a:extLst>
          </p:cNvPr>
          <p:cNvPicPr>
            <a:picLocks noChangeAspect="1"/>
          </p:cNvPicPr>
          <p:nvPr/>
        </p:nvPicPr>
        <p:blipFill>
          <a:blip r:embed="rId2"/>
          <a:stretch>
            <a:fillRect/>
          </a:stretch>
        </p:blipFill>
        <p:spPr>
          <a:xfrm>
            <a:off x="0" y="294544"/>
            <a:ext cx="12192000" cy="6268911"/>
          </a:xfrm>
          <a:prstGeom prst="rect">
            <a:avLst/>
          </a:prstGeom>
        </p:spPr>
      </p:pic>
    </p:spTree>
    <p:extLst>
      <p:ext uri="{BB962C8B-B14F-4D97-AF65-F5344CB8AC3E}">
        <p14:creationId xmlns:p14="http://schemas.microsoft.com/office/powerpoint/2010/main" val="190639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2B7449-C56F-CB6E-39BB-5384D6F4FC2A}"/>
              </a:ext>
            </a:extLst>
          </p:cNvPr>
          <p:cNvPicPr>
            <a:picLocks noChangeAspect="1"/>
          </p:cNvPicPr>
          <p:nvPr/>
        </p:nvPicPr>
        <p:blipFill>
          <a:blip r:embed="rId2"/>
          <a:stretch>
            <a:fillRect/>
          </a:stretch>
        </p:blipFill>
        <p:spPr>
          <a:xfrm>
            <a:off x="0" y="294544"/>
            <a:ext cx="12192000" cy="6268911"/>
          </a:xfrm>
          <a:prstGeom prst="rect">
            <a:avLst/>
          </a:prstGeom>
        </p:spPr>
      </p:pic>
    </p:spTree>
    <p:extLst>
      <p:ext uri="{BB962C8B-B14F-4D97-AF65-F5344CB8AC3E}">
        <p14:creationId xmlns:p14="http://schemas.microsoft.com/office/powerpoint/2010/main" val="1016034428"/>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{2F497AA2-EBD4-4D82-8B6E-F914578300CD}tf22712842_win32</Template>
  <TotalTime>10</TotalTime>
  <Words>147</Words>
  <Application>Microsoft Office PowerPoint</Application>
  <PresentationFormat>Widescreen</PresentationFormat>
  <Paragraphs>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Bookman Old Style</vt:lpstr>
      <vt:lpstr>Calibri</vt:lpstr>
      <vt:lpstr>Franklin Gothic Book</vt:lpstr>
      <vt:lpstr>Gotham Rounded SSm A</vt:lpstr>
      <vt:lpstr>Custom</vt:lpstr>
      <vt:lpstr>Sales Analysis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Analysis Dashboard</dc:title>
  <dc:creator>madhavan Vijayakumar</dc:creator>
  <cp:lastModifiedBy>madhavan Vijayakumar</cp:lastModifiedBy>
  <cp:revision>1</cp:revision>
  <dcterms:created xsi:type="dcterms:W3CDTF">2023-10-10T12:52:53Z</dcterms:created>
  <dcterms:modified xsi:type="dcterms:W3CDTF">2023-10-10T13:03:18Z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